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D7D7"/>
    <a:srgbClr val="E4B0B0"/>
    <a:srgbClr val="AE7ED0"/>
    <a:srgbClr val="E5D4F0"/>
    <a:srgbClr val="F6C021"/>
    <a:srgbClr val="4DBB72"/>
    <a:srgbClr val="4C8CCA"/>
    <a:srgbClr val="FEF300"/>
    <a:srgbClr val="EF633D"/>
    <a:srgbClr val="85DA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67A21E8-B8B2-408E-8672-97AF894F3C3C}" v="18" dt="2024-10-09T06:55:47.1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40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erine Smith" userId="c500e8e0-5e11-4aff-aaf3-780a26415cc6" providerId="ADAL" clId="{F67A21E8-B8B2-408E-8672-97AF894F3C3C}"/>
    <pc:docChg chg="modSld">
      <pc:chgData name="Katherine Smith" userId="c500e8e0-5e11-4aff-aaf3-780a26415cc6" providerId="ADAL" clId="{F67A21E8-B8B2-408E-8672-97AF894F3C3C}" dt="2024-10-09T06:55:57.726" v="62" actId="404"/>
      <pc:docMkLst>
        <pc:docMk/>
      </pc:docMkLst>
      <pc:sldChg chg="addSp modSp mod">
        <pc:chgData name="Katherine Smith" userId="c500e8e0-5e11-4aff-aaf3-780a26415cc6" providerId="ADAL" clId="{F67A21E8-B8B2-408E-8672-97AF894F3C3C}" dt="2024-10-09T06:55:57.726" v="62" actId="404"/>
        <pc:sldMkLst>
          <pc:docMk/>
          <pc:sldMk cId="774207327" sldId="256"/>
        </pc:sldMkLst>
        <pc:spChg chg="mod">
          <ac:chgData name="Katherine Smith" userId="c500e8e0-5e11-4aff-aaf3-780a26415cc6" providerId="ADAL" clId="{F67A21E8-B8B2-408E-8672-97AF894F3C3C}" dt="2024-10-09T06:55:57.726" v="62" actId="404"/>
          <ac:spMkLst>
            <pc:docMk/>
            <pc:sldMk cId="774207327" sldId="256"/>
            <ac:spMk id="4" creationId="{00000000-0000-0000-0000-000000000000}"/>
          </ac:spMkLst>
        </pc:spChg>
        <pc:graphicFrameChg chg="mod modGraphic">
          <ac:chgData name="Katherine Smith" userId="c500e8e0-5e11-4aff-aaf3-780a26415cc6" providerId="ADAL" clId="{F67A21E8-B8B2-408E-8672-97AF894F3C3C}" dt="2024-10-09T06:55:40.619" v="59" actId="14100"/>
          <ac:graphicFrameMkLst>
            <pc:docMk/>
            <pc:sldMk cId="774207327" sldId="256"/>
            <ac:graphicFrameMk id="27" creationId="{00000000-0000-0000-0000-000000000000}"/>
          </ac:graphicFrameMkLst>
        </pc:graphicFrameChg>
        <pc:picChg chg="add mod">
          <ac:chgData name="Katherine Smith" userId="c500e8e0-5e11-4aff-aaf3-780a26415cc6" providerId="ADAL" clId="{F67A21E8-B8B2-408E-8672-97AF894F3C3C}" dt="2024-10-09T06:53:42.760" v="48" actId="1076"/>
          <ac:picMkLst>
            <pc:docMk/>
            <pc:sldMk cId="774207327" sldId="256"/>
            <ac:picMk id="1026" creationId="{BAF06A39-657C-D77A-9121-291FD35B2F22}"/>
          </ac:picMkLst>
        </pc:picChg>
        <pc:picChg chg="add mod">
          <ac:chgData name="Katherine Smith" userId="c500e8e0-5e11-4aff-aaf3-780a26415cc6" providerId="ADAL" clId="{F67A21E8-B8B2-408E-8672-97AF894F3C3C}" dt="2024-10-09T06:55:47.155" v="61" actId="1076"/>
          <ac:picMkLst>
            <pc:docMk/>
            <pc:sldMk cId="774207327" sldId="256"/>
            <ac:picMk id="1028" creationId="{D99FBBD9-0A36-F6FD-B870-A02DC10CFD26}"/>
          </ac:picMkLst>
        </pc:picChg>
        <pc:picChg chg="add mod">
          <ac:chgData name="Katherine Smith" userId="c500e8e0-5e11-4aff-aaf3-780a26415cc6" providerId="ADAL" clId="{F67A21E8-B8B2-408E-8672-97AF894F3C3C}" dt="2024-10-09T06:55:45.106" v="60" actId="14100"/>
          <ac:picMkLst>
            <pc:docMk/>
            <pc:sldMk cId="774207327" sldId="256"/>
            <ac:picMk id="1030" creationId="{C9FFB743-0CE1-9BC5-4999-402E42D98B87}"/>
          </ac:picMkLst>
        </pc:picChg>
      </pc:sldChg>
    </pc:docChg>
  </pc:docChgLst>
  <pc:docChgLst>
    <pc:chgData name="Katherine Smith" userId="c500e8e0-5e11-4aff-aaf3-780a26415cc6" providerId="ADAL" clId="{3A11CA24-384A-480C-A36D-CED345A750EB}"/>
    <pc:docChg chg="undo redo custSel modSld">
      <pc:chgData name="Katherine Smith" userId="c500e8e0-5e11-4aff-aaf3-780a26415cc6" providerId="ADAL" clId="{3A11CA24-384A-480C-A36D-CED345A750EB}" dt="2024-07-03T16:12:46.711" v="2050" actId="14100"/>
      <pc:docMkLst>
        <pc:docMk/>
      </pc:docMkLst>
      <pc:sldChg chg="addSp delSp modSp mod">
        <pc:chgData name="Katherine Smith" userId="c500e8e0-5e11-4aff-aaf3-780a26415cc6" providerId="ADAL" clId="{3A11CA24-384A-480C-A36D-CED345A750EB}" dt="2024-07-03T16:12:46.711" v="2050" actId="14100"/>
        <pc:sldMkLst>
          <pc:docMk/>
          <pc:sldMk cId="774207327" sldId="256"/>
        </pc:sldMkLst>
        <pc:spChg chg="mod">
          <ac:chgData name="Katherine Smith" userId="c500e8e0-5e11-4aff-aaf3-780a26415cc6" providerId="ADAL" clId="{3A11CA24-384A-480C-A36D-CED345A750EB}" dt="2024-07-03T15:32:45.142" v="56" actId="20577"/>
          <ac:spMkLst>
            <pc:docMk/>
            <pc:sldMk cId="774207327" sldId="256"/>
            <ac:spMk id="4" creationId="{00000000-0000-0000-0000-000000000000}"/>
          </ac:spMkLst>
        </pc:spChg>
        <pc:graphicFrameChg chg="mod modGraphic">
          <ac:chgData name="Katherine Smith" userId="c500e8e0-5e11-4aff-aaf3-780a26415cc6" providerId="ADAL" clId="{3A11CA24-384A-480C-A36D-CED345A750EB}" dt="2024-07-03T15:55:52.297" v="1381" actId="14100"/>
          <ac:graphicFrameMkLst>
            <pc:docMk/>
            <pc:sldMk cId="774207327" sldId="256"/>
            <ac:graphicFrameMk id="6" creationId="{00000000-0000-0000-0000-000000000000}"/>
          </ac:graphicFrameMkLst>
        </pc:graphicFrameChg>
        <pc:graphicFrameChg chg="mod modGraphic">
          <ac:chgData name="Katherine Smith" userId="c500e8e0-5e11-4aff-aaf3-780a26415cc6" providerId="ADAL" clId="{3A11CA24-384A-480C-A36D-CED345A750EB}" dt="2024-07-03T16:11:40.105" v="1996" actId="14100"/>
          <ac:graphicFrameMkLst>
            <pc:docMk/>
            <pc:sldMk cId="774207327" sldId="256"/>
            <ac:graphicFrameMk id="7" creationId="{00000000-0000-0000-0000-000000000000}"/>
          </ac:graphicFrameMkLst>
        </pc:graphicFrameChg>
        <pc:graphicFrameChg chg="mod modGraphic">
          <ac:chgData name="Katherine Smith" userId="c500e8e0-5e11-4aff-aaf3-780a26415cc6" providerId="ADAL" clId="{3A11CA24-384A-480C-A36D-CED345A750EB}" dt="2024-07-03T15:55:47.265" v="1380" actId="1076"/>
          <ac:graphicFrameMkLst>
            <pc:docMk/>
            <pc:sldMk cId="774207327" sldId="256"/>
            <ac:graphicFrameMk id="10" creationId="{00000000-0000-0000-0000-000000000000}"/>
          </ac:graphicFrameMkLst>
        </pc:graphicFrameChg>
        <pc:graphicFrameChg chg="mod modGraphic">
          <ac:chgData name="Katherine Smith" userId="c500e8e0-5e11-4aff-aaf3-780a26415cc6" providerId="ADAL" clId="{3A11CA24-384A-480C-A36D-CED345A750EB}" dt="2024-07-03T16:12:43.058" v="2049" actId="14100"/>
          <ac:graphicFrameMkLst>
            <pc:docMk/>
            <pc:sldMk cId="774207327" sldId="256"/>
            <ac:graphicFrameMk id="27" creationId="{00000000-0000-0000-0000-000000000000}"/>
          </ac:graphicFrameMkLst>
        </pc:graphicFrameChg>
        <pc:picChg chg="del">
          <ac:chgData name="Katherine Smith" userId="c500e8e0-5e11-4aff-aaf3-780a26415cc6" providerId="ADAL" clId="{3A11CA24-384A-480C-A36D-CED345A750EB}" dt="2024-07-03T15:32:24.228" v="7" actId="478"/>
          <ac:picMkLst>
            <pc:docMk/>
            <pc:sldMk cId="774207327" sldId="256"/>
            <ac:picMk id="2" creationId="{FAC89746-989A-65B5-5F6C-8ACF98B46EF7}"/>
          </ac:picMkLst>
        </pc:picChg>
        <pc:picChg chg="del">
          <ac:chgData name="Katherine Smith" userId="c500e8e0-5e11-4aff-aaf3-780a26415cc6" providerId="ADAL" clId="{3A11CA24-384A-480C-A36D-CED345A750EB}" dt="2024-07-03T15:32:26.781" v="9" actId="478"/>
          <ac:picMkLst>
            <pc:docMk/>
            <pc:sldMk cId="774207327" sldId="256"/>
            <ac:picMk id="3" creationId="{B5BD0CD7-795C-9793-F4E5-C25C76C1BDF5}"/>
          </ac:picMkLst>
        </pc:picChg>
        <pc:picChg chg="del">
          <ac:chgData name="Katherine Smith" userId="c500e8e0-5e11-4aff-aaf3-780a26415cc6" providerId="ADAL" clId="{3A11CA24-384A-480C-A36D-CED345A750EB}" dt="2024-07-03T15:32:23.130" v="6" actId="478"/>
          <ac:picMkLst>
            <pc:docMk/>
            <pc:sldMk cId="774207327" sldId="256"/>
            <ac:picMk id="5" creationId="{3D61441F-E31E-AB80-295F-AA8D759786F0}"/>
          </ac:picMkLst>
        </pc:picChg>
        <pc:picChg chg="del">
          <ac:chgData name="Katherine Smith" userId="c500e8e0-5e11-4aff-aaf3-780a26415cc6" providerId="ADAL" clId="{3A11CA24-384A-480C-A36D-CED345A750EB}" dt="2024-07-03T15:32:25.298" v="8" actId="478"/>
          <ac:picMkLst>
            <pc:docMk/>
            <pc:sldMk cId="774207327" sldId="256"/>
            <ac:picMk id="8" creationId="{87334530-2627-6CA9-AC72-F61EB7D96008}"/>
          </ac:picMkLst>
        </pc:picChg>
        <pc:picChg chg="del">
          <ac:chgData name="Katherine Smith" userId="c500e8e0-5e11-4aff-aaf3-780a26415cc6" providerId="ADAL" clId="{3A11CA24-384A-480C-A36D-CED345A750EB}" dt="2024-07-03T15:32:22.017" v="5" actId="478"/>
          <ac:picMkLst>
            <pc:docMk/>
            <pc:sldMk cId="774207327" sldId="256"/>
            <ac:picMk id="9" creationId="{F4765545-F1DF-9BB0-8139-E7A87309BD1A}"/>
          </ac:picMkLst>
        </pc:picChg>
        <pc:picChg chg="add mod">
          <ac:chgData name="Katherine Smith" userId="c500e8e0-5e11-4aff-aaf3-780a26415cc6" providerId="ADAL" clId="{3A11CA24-384A-480C-A36D-CED345A750EB}" dt="2024-07-03T16:12:46.711" v="2050" actId="14100"/>
          <ac:picMkLst>
            <pc:docMk/>
            <pc:sldMk cId="774207327" sldId="256"/>
            <ac:picMk id="12" creationId="{E1F81708-A740-FC12-C6A4-187F760CE4C1}"/>
          </ac:picMkLst>
        </pc:picChg>
        <pc:picChg chg="del">
          <ac:chgData name="Katherine Smith" userId="c500e8e0-5e11-4aff-aaf3-780a26415cc6" providerId="ADAL" clId="{3A11CA24-384A-480C-A36D-CED345A750EB}" dt="2024-07-03T15:32:21.027" v="4" actId="478"/>
          <ac:picMkLst>
            <pc:docMk/>
            <pc:sldMk cId="774207327" sldId="256"/>
            <ac:picMk id="1026" creationId="{35A30FDB-69F7-BA57-13DE-D1B74B53800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45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318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989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264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506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772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797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491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461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006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85B1D-A438-42F0-B0CE-E8E1FC9B25F3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067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85B1D-A438-42F0-B0CE-E8E1FC9B25F3}" type="datetimeFigureOut">
              <a:rPr lang="en-GB" smtClean="0"/>
              <a:t>09/10/2024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B1D86-D424-40E1-A21E-97ACB46E7C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011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1806" y="156753"/>
            <a:ext cx="4751191" cy="888276"/>
          </a:xfr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1600" b="1" dirty="0">
                <a:latin typeface="XCCW Joined 14a" panose="03050602040000000000" pitchFamily="66" charset="0"/>
              </a:rPr>
              <a:t>Year 6 – Autumn 2</a:t>
            </a:r>
            <a:br>
              <a:rPr lang="en-GB" sz="1600" b="1" dirty="0">
                <a:latin typeface="XCCW Joined 14a" panose="03050602040000000000" pitchFamily="66" charset="0"/>
              </a:rPr>
            </a:br>
            <a:r>
              <a:rPr lang="en-GB" sz="1600" b="1" dirty="0">
                <a:latin typeface="XCCW Joined 14a" panose="03050602040000000000" pitchFamily="66" charset="0"/>
              </a:rPr>
              <a:t>Art: Brushstrokes and choice of colour</a:t>
            </a:r>
            <a:br>
              <a:rPr lang="en-GB" sz="1600" b="1" dirty="0">
                <a:latin typeface="XCCW Joined 14a" panose="03050602040000000000" pitchFamily="66" charset="0"/>
              </a:rPr>
            </a:br>
            <a:r>
              <a:rPr lang="en-GB" sz="1600" b="1" dirty="0">
                <a:latin typeface="XCCW Joined 14a" panose="03050602040000000000" pitchFamily="66" charset="0"/>
              </a:rPr>
              <a:t>Knowledge Organiser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8648126"/>
              </p:ext>
            </p:extLst>
          </p:nvPr>
        </p:nvGraphicFramePr>
        <p:xfrm>
          <a:off x="5079113" y="156753"/>
          <a:ext cx="4706787" cy="2265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06787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</a:tblGrid>
              <a:tr h="234948"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Key Learning Objectives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221896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To know key facts about Van Gogh and Impressionism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  <a:tr h="22189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To explore painting techniques including brushstrokes to create movement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506014"/>
                  </a:ext>
                </a:extLst>
              </a:tr>
              <a:tr h="14224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To</a:t>
                      </a:r>
                      <a:r>
                        <a:rPr lang="en-GB" sz="110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develop drawing techniques to consider composition and texture</a:t>
                      </a:r>
                      <a:endParaRPr lang="en-GB" sz="1100" dirty="0">
                        <a:solidFill>
                          <a:schemeClr val="tx1"/>
                        </a:solidFill>
                        <a:latin typeface="XCCW Joined 14a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2732344"/>
                  </a:ext>
                </a:extLst>
              </a:tr>
              <a:tr h="28448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To explore use of colour to create effect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1662558"/>
                  </a:ext>
                </a:extLst>
              </a:tr>
              <a:tr h="14224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To explore creative work in the style of Van Gogh/impressionism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81292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2603606"/>
              </p:ext>
            </p:extLst>
          </p:nvPr>
        </p:nvGraphicFramePr>
        <p:xfrm>
          <a:off x="214646" y="1153054"/>
          <a:ext cx="4738353" cy="40233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738353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</a:tblGrid>
              <a:tr h="225451">
                <a:tc>
                  <a:txBody>
                    <a:bodyPr/>
                    <a:lstStyle/>
                    <a:p>
                      <a:r>
                        <a:rPr lang="en-GB" sz="120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Key Facts and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Van Gogh only started painting at the age of 27 years old and by the time that he died, at age 37, he had only sold one painting.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Van Gogh was nicknamed “le 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fou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 roux” (The Redheaded Madman)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53109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After cutting off part of his ear, he checked himself into an asylum. Whilst there, he completed his famous work ‘Starry Night’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66379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en-GB" sz="120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Impressionists painted outdoors. As they were outside, they looked at how light and colour changed the scenes.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50601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just"/>
                      <a:r>
                        <a:rPr lang="en-GB" sz="120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They often painted thickly and used quick (and quite messy) brush strokes.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59647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/>
                      <a:r>
                        <a:rPr lang="en-GB" sz="120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In most of the paintings before impressionism, you can't really see the brushstrokes at all.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3164834"/>
                  </a:ext>
                </a:extLst>
              </a:tr>
              <a:tr h="212926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Impressionists rebelled against classical subject matter and embraced modernity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273234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039305"/>
              </p:ext>
            </p:extLst>
          </p:nvPr>
        </p:nvGraphicFramePr>
        <p:xfrm>
          <a:off x="201808" y="5299187"/>
          <a:ext cx="4751191" cy="1417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51191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</a:tblGrid>
              <a:tr h="212225">
                <a:tc>
                  <a:txBody>
                    <a:bodyPr/>
                    <a:lstStyle/>
                    <a:p>
                      <a:r>
                        <a:rPr lang="en-GB" sz="1350" b="1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Key Questions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7E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946848">
                <a:tc>
                  <a:txBody>
                    <a:bodyPr/>
                    <a:lstStyle/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3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How are brushstrokes created?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3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How does the colour create the effect</a:t>
                      </a:r>
                      <a:r>
                        <a:rPr lang="en-GB" sz="1350" baseline="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?</a:t>
                      </a:r>
                    </a:p>
                    <a:p>
                      <a:pPr marL="28575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3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What is composition?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35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How can brushstrokes create the illusion of movement?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4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5547819"/>
              </p:ext>
            </p:extLst>
          </p:nvPr>
        </p:nvGraphicFramePr>
        <p:xfrm>
          <a:off x="5079113" y="2476874"/>
          <a:ext cx="4693732" cy="2987094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572410">
                  <a:extLst>
                    <a:ext uri="{9D8B030D-6E8A-4147-A177-3AD203B41FA5}">
                      <a16:colId xmlns:a16="http://schemas.microsoft.com/office/drawing/2014/main" val="2858440688"/>
                    </a:ext>
                  </a:extLst>
                </a:gridCol>
                <a:gridCol w="3121322">
                  <a:extLst>
                    <a:ext uri="{9D8B030D-6E8A-4147-A177-3AD203B41FA5}">
                      <a16:colId xmlns:a16="http://schemas.microsoft.com/office/drawing/2014/main" val="1331955835"/>
                    </a:ext>
                  </a:extLst>
                </a:gridCol>
              </a:tblGrid>
              <a:tr h="315705">
                <a:tc gridSpan="2"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Vocabulary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0618493"/>
                  </a:ext>
                </a:extLst>
              </a:tr>
              <a:tr h="758481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Impressionism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A style of art originating in France where the artist paints an ‘impression’ of the person, light, atmosphere or object.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8518090"/>
                  </a:ext>
                </a:extLst>
              </a:tr>
              <a:tr h="421378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Composition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The arrangement of elements and subject matter in art.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506014"/>
                  </a:ext>
                </a:extLst>
              </a:tr>
              <a:tr h="758481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Optical illusions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Optical Illusions can use </a:t>
                      </a:r>
                      <a:r>
                        <a:rPr lang="en-GB" sz="1200" dirty="0" err="1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color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, light and patterns to create images that can be deceptive or misleading to our brains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2732344"/>
                  </a:ext>
                </a:extLst>
              </a:tr>
              <a:tr h="568269"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Texture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XCCW Joined 14a" panose="03050602040000000000" pitchFamily="66" charset="0"/>
                        </a:rPr>
                        <a:t>How something feels when it is touched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767712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E1F81708-A740-FC12-C6A4-187F760CE4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9112" y="5590705"/>
            <a:ext cx="1705145" cy="1110542"/>
          </a:xfrm>
          <a:prstGeom prst="rect">
            <a:avLst/>
          </a:prstGeom>
        </p:spPr>
      </p:pic>
      <p:pic>
        <p:nvPicPr>
          <p:cNvPr id="1028" name="Picture 4" descr="Vincent Van Gogh - Famous Artists in ...">
            <a:extLst>
              <a:ext uri="{FF2B5EF4-FFF2-40B4-BE49-F238E27FC236}">
                <a16:creationId xmlns:a16="http://schemas.microsoft.com/office/drawing/2014/main" id="{D99FBBD9-0A36-F6FD-B870-A02DC10CF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934" y="5590705"/>
            <a:ext cx="1450258" cy="1140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Van Gogh's 20 Most Famous Paintings">
            <a:extLst>
              <a:ext uri="{FF2B5EF4-FFF2-40B4-BE49-F238E27FC236}">
                <a16:creationId xmlns:a16="http://schemas.microsoft.com/office/drawing/2014/main" id="{C9FFB743-0CE1-9BC5-4999-402E42D98B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1658" y="5479669"/>
            <a:ext cx="1110626" cy="132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207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5367e8d-8697-41d5-8e9f-d6f7e97d8204" xsi:nil="true"/>
    <lcf76f155ced4ddcb4097134ff3c332f xmlns="e210c5df-0f59-48c0-8c96-74fbe37342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8EFCFA6A152148A5F2DBB6D1A54742" ma:contentTypeVersion="15" ma:contentTypeDescription="Create a new document." ma:contentTypeScope="" ma:versionID="cabbc071119ff7f9512a6555dec2ddc4">
  <xsd:schema xmlns:xsd="http://www.w3.org/2001/XMLSchema" xmlns:xs="http://www.w3.org/2001/XMLSchema" xmlns:p="http://schemas.microsoft.com/office/2006/metadata/properties" xmlns:ns2="95367e8d-8697-41d5-8e9f-d6f7e97d8204" xmlns:ns3="e210c5df-0f59-48c0-8c96-74fbe3734267" targetNamespace="http://schemas.microsoft.com/office/2006/metadata/properties" ma:root="true" ma:fieldsID="438009e34d44a6926ce836c7fe42048c" ns2:_="" ns3:_="">
    <xsd:import namespace="95367e8d-8697-41d5-8e9f-d6f7e97d8204"/>
    <xsd:import namespace="e210c5df-0f59-48c0-8c96-74fbe37342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367e8d-8697-41d5-8e9f-d6f7e97d820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0d40dc1e-31d6-4d03-9103-5e3e148e62fa}" ma:internalName="TaxCatchAll" ma:showField="CatchAllData" ma:web="95367e8d-8697-41d5-8e9f-d6f7e97d82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10c5df-0f59-48c0-8c96-74fbe37342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42fbdbb-7832-4d7a-8035-d05e04facd4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3245328-BA4C-4D85-8D64-CD8A09551F3F}">
  <ds:schemaRefs>
    <ds:schemaRef ds:uri="95367e8d-8697-41d5-8e9f-d6f7e97d8204"/>
    <ds:schemaRef ds:uri="e210c5df-0f59-48c0-8c96-74fbe373426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48EBFC1-8C96-4B17-87C4-BB00A6F4BD2E}"/>
</file>

<file path=customXml/itemProps3.xml><?xml version="1.0" encoding="utf-8"?>
<ds:datastoreItem xmlns:ds="http://schemas.openxmlformats.org/officeDocument/2006/customXml" ds:itemID="{FCC139D6-B237-4DE3-A2E1-68C2900E867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300</Words>
  <Application>Microsoft Office PowerPoint</Application>
  <PresentationFormat>A4 Paper (210x297 mm)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14a</vt:lpstr>
      <vt:lpstr>Office Theme</vt:lpstr>
      <vt:lpstr>Year 6 – Autumn 2 Art: Brushstrokes and choice of colour Knowledge Organiser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Organiser Animals, Including Humans Year 1</dc:title>
  <dc:creator>David.Hatfield - SCH.337</dc:creator>
  <cp:lastModifiedBy>Katherine Smith</cp:lastModifiedBy>
  <cp:revision>2</cp:revision>
  <cp:lastPrinted>2023-03-22T10:19:22Z</cp:lastPrinted>
  <dcterms:created xsi:type="dcterms:W3CDTF">2021-05-07T10:07:33Z</dcterms:created>
  <dcterms:modified xsi:type="dcterms:W3CDTF">2024-10-09T06:56:00Z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0x0101009E8EFCFA6A152148A5F2DBB6D1A54742</vt:lpwstr>
  </property>
  <property fmtid="{D5CDD505-2E9C-101B-9397-08002B2CF9AE}" pid="3" name="Order">
    <vt:r8>293600</vt:r8>
  </property>
  <property fmtid="{D5CDD505-2E9C-101B-9397-08002B2CF9AE}" pid="4" name="MediaServiceImageTags">
    <vt:lpwstr/>
  </property>
</Properties>
</file>