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7ED0"/>
    <a:srgbClr val="F1D7D7"/>
    <a:srgbClr val="E4B0B0"/>
    <a:srgbClr val="F6C021"/>
    <a:srgbClr val="4DBB72"/>
    <a:srgbClr val="4C8CCA"/>
    <a:srgbClr val="FEF300"/>
    <a:srgbClr val="EF633D"/>
    <a:srgbClr val="85DA74"/>
    <a:srgbClr val="6493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E5E3A1-6530-4D1F-A3FC-91123095D8EF}" v="6" dt="2024-10-14T12:12:04.4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>
      <p:cViewPr varScale="1">
        <p:scale>
          <a:sx n="82" d="100"/>
          <a:sy n="82" d="100"/>
        </p:scale>
        <p:origin x="16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Smith" userId="c500e8e0-5e11-4aff-aaf3-780a26415cc6" providerId="ADAL" clId="{ACE5E3A1-6530-4D1F-A3FC-91123095D8EF}"/>
    <pc:docChg chg="modSld">
      <pc:chgData name="Katherine Smith" userId="c500e8e0-5e11-4aff-aaf3-780a26415cc6" providerId="ADAL" clId="{ACE5E3A1-6530-4D1F-A3FC-91123095D8EF}" dt="2024-10-16T06:50:49.687" v="29" actId="27107"/>
      <pc:docMkLst>
        <pc:docMk/>
      </pc:docMkLst>
      <pc:sldChg chg="addSp modSp mod">
        <pc:chgData name="Katherine Smith" userId="c500e8e0-5e11-4aff-aaf3-780a26415cc6" providerId="ADAL" clId="{ACE5E3A1-6530-4D1F-A3FC-91123095D8EF}" dt="2024-10-16T06:50:49.687" v="29" actId="27107"/>
        <pc:sldMkLst>
          <pc:docMk/>
          <pc:sldMk cId="774207327" sldId="256"/>
        </pc:sldMkLst>
        <pc:graphicFrameChg chg="modGraphic">
          <ac:chgData name="Katherine Smith" userId="c500e8e0-5e11-4aff-aaf3-780a26415cc6" providerId="ADAL" clId="{ACE5E3A1-6530-4D1F-A3FC-91123095D8EF}" dt="2024-10-14T12:15:30.025" v="27" actId="20577"/>
          <ac:graphicFrameMkLst>
            <pc:docMk/>
            <pc:sldMk cId="774207327" sldId="256"/>
            <ac:graphicFrameMk id="2" creationId="{0130203B-9575-E4B1-805A-D121E74EE3ED}"/>
          </ac:graphicFrameMkLst>
        </pc:graphicFrameChg>
        <pc:graphicFrameChg chg="mod modGraphic">
          <ac:chgData name="Katherine Smith" userId="c500e8e0-5e11-4aff-aaf3-780a26415cc6" providerId="ADAL" clId="{ACE5E3A1-6530-4D1F-A3FC-91123095D8EF}" dt="2024-10-14T12:11:59.098" v="6" actId="14100"/>
          <ac:graphicFrameMkLst>
            <pc:docMk/>
            <pc:sldMk cId="774207327" sldId="256"/>
            <ac:graphicFrameMk id="3" creationId="{E587DE66-598C-9991-D41A-C9A44933D333}"/>
          </ac:graphicFrameMkLst>
        </pc:graphicFrameChg>
        <pc:graphicFrameChg chg="modGraphic">
          <ac:chgData name="Katherine Smith" userId="c500e8e0-5e11-4aff-aaf3-780a26415cc6" providerId="ADAL" clId="{ACE5E3A1-6530-4D1F-A3FC-91123095D8EF}" dt="2024-10-16T06:50:49.687" v="29" actId="27107"/>
          <ac:graphicFrameMkLst>
            <pc:docMk/>
            <pc:sldMk cId="774207327" sldId="256"/>
            <ac:graphicFrameMk id="5" creationId="{DFA6A5CD-24A7-1288-7A5D-CF6203958612}"/>
          </ac:graphicFrameMkLst>
        </pc:graphicFrameChg>
        <pc:graphicFrameChg chg="modGraphic">
          <ac:chgData name="Katherine Smith" userId="c500e8e0-5e11-4aff-aaf3-780a26415cc6" providerId="ADAL" clId="{ACE5E3A1-6530-4D1F-A3FC-91123095D8EF}" dt="2024-10-16T06:50:39.455" v="28" actId="27107"/>
          <ac:graphicFrameMkLst>
            <pc:docMk/>
            <pc:sldMk cId="774207327" sldId="256"/>
            <ac:graphicFrameMk id="8" creationId="{00000000-0000-0000-0000-000000000000}"/>
          </ac:graphicFrameMkLst>
        </pc:graphicFrameChg>
        <pc:picChg chg="add mod">
          <ac:chgData name="Katherine Smith" userId="c500e8e0-5e11-4aff-aaf3-780a26415cc6" providerId="ADAL" clId="{ACE5E3A1-6530-4D1F-A3FC-91123095D8EF}" dt="2024-10-14T12:12:04.448" v="7" actId="1076"/>
          <ac:picMkLst>
            <pc:docMk/>
            <pc:sldMk cId="774207327" sldId="256"/>
            <ac:picMk id="1026" creationId="{2AA34492-0D3F-B0AD-7F53-DE60D90AB3D0}"/>
          </ac:picMkLst>
        </pc:picChg>
      </pc:sldChg>
    </pc:docChg>
  </pc:docChgLst>
  <pc:docChgLst>
    <pc:chgData name="Katherine Smith" userId="c500e8e0-5e11-4aff-aaf3-780a26415cc6" providerId="ADAL" clId="{EDB9C289-6937-40C5-94AB-01D00EE55495}"/>
    <pc:docChg chg="custSel modSld">
      <pc:chgData name="Katherine Smith" userId="c500e8e0-5e11-4aff-aaf3-780a26415cc6" providerId="ADAL" clId="{EDB9C289-6937-40C5-94AB-01D00EE55495}" dt="2024-07-10T12:02:30.599" v="529" actId="14100"/>
      <pc:docMkLst>
        <pc:docMk/>
      </pc:docMkLst>
      <pc:sldChg chg="addSp delSp modSp mod">
        <pc:chgData name="Katherine Smith" userId="c500e8e0-5e11-4aff-aaf3-780a26415cc6" providerId="ADAL" clId="{EDB9C289-6937-40C5-94AB-01D00EE55495}" dt="2024-07-10T12:02:30.599" v="529" actId="14100"/>
        <pc:sldMkLst>
          <pc:docMk/>
          <pc:sldMk cId="774207327" sldId="256"/>
        </pc:sldMkLst>
        <pc:spChg chg="mod">
          <ac:chgData name="Katherine Smith" userId="c500e8e0-5e11-4aff-aaf3-780a26415cc6" providerId="ADAL" clId="{EDB9C289-6937-40C5-94AB-01D00EE55495}" dt="2024-06-20T07:08:34.961" v="1" actId="2711"/>
          <ac:spMkLst>
            <pc:docMk/>
            <pc:sldMk cId="774207327" sldId="256"/>
            <ac:spMk id="4" creationId="{00000000-0000-0000-0000-000000000000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9" creationId="{15DA8FBD-6D8E-C6F8-DDC2-C88FBB87B251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11" creationId="{B2132588-013E-1F64-72D3-5908AE05029C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13" creationId="{DC823BAD-4B17-C5C2-3778-1548E746D1BC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16" creationId="{82189912-F817-79CF-7CD1-A45B8D797E7B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17" creationId="{5C92FF88-98EB-786F-F130-597DE9E0974E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19" creationId="{1AD009B3-4B2F-88EE-EED1-D87BFF93CF4D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23" creationId="{80676D63-B69C-E002-9DD9-395D4041D4BF}"/>
          </ac:spMkLst>
        </pc:spChg>
        <pc:spChg chg="add del mod">
          <ac:chgData name="Katherine Smith" userId="c500e8e0-5e11-4aff-aaf3-780a26415cc6" providerId="ADAL" clId="{EDB9C289-6937-40C5-94AB-01D00EE55495}" dt="2024-07-10T12:01:53.986" v="519" actId="478"/>
          <ac:spMkLst>
            <pc:docMk/>
            <pc:sldMk cId="774207327" sldId="256"/>
            <ac:spMk id="24" creationId="{E135D22D-08EC-7679-2F72-D5D7EEFD4045}"/>
          </ac:spMkLst>
        </pc:spChg>
        <pc:graphicFrameChg chg="add mod modGraphic">
          <ac:chgData name="Katherine Smith" userId="c500e8e0-5e11-4aff-aaf3-780a26415cc6" providerId="ADAL" clId="{EDB9C289-6937-40C5-94AB-01D00EE55495}" dt="2024-07-10T12:00:13.900" v="503" actId="20577"/>
          <ac:graphicFrameMkLst>
            <pc:docMk/>
            <pc:sldMk cId="774207327" sldId="256"/>
            <ac:graphicFrameMk id="2" creationId="{0130203B-9575-E4B1-805A-D121E74EE3ED}"/>
          </ac:graphicFrameMkLst>
        </pc:graphicFrameChg>
        <pc:graphicFrameChg chg="add mod">
          <ac:chgData name="Katherine Smith" userId="c500e8e0-5e11-4aff-aaf3-780a26415cc6" providerId="ADAL" clId="{EDB9C289-6937-40C5-94AB-01D00EE55495}" dt="2024-07-10T11:59:58.734" v="491" actId="1076"/>
          <ac:graphicFrameMkLst>
            <pc:docMk/>
            <pc:sldMk cId="774207327" sldId="256"/>
            <ac:graphicFrameMk id="3" creationId="{E587DE66-598C-9991-D41A-C9A44933D333}"/>
          </ac:graphicFrameMkLst>
        </pc:graphicFrameChg>
        <pc:graphicFrameChg chg="add mod modGraphic">
          <ac:chgData name="Katherine Smith" userId="c500e8e0-5e11-4aff-aaf3-780a26415cc6" providerId="ADAL" clId="{EDB9C289-6937-40C5-94AB-01D00EE55495}" dt="2024-07-10T11:59:36.440" v="487" actId="403"/>
          <ac:graphicFrameMkLst>
            <pc:docMk/>
            <pc:sldMk cId="774207327" sldId="256"/>
            <ac:graphicFrameMk id="5" creationId="{DFA6A5CD-24A7-1288-7A5D-CF6203958612}"/>
          </ac:graphicFrameMkLst>
        </pc:graphicFrameChg>
        <pc:graphicFrameChg chg="modGraphic">
          <ac:chgData name="Katherine Smith" userId="c500e8e0-5e11-4aff-aaf3-780a26415cc6" providerId="ADAL" clId="{EDB9C289-6937-40C5-94AB-01D00EE55495}" dt="2024-07-10T11:59:46.974" v="489" actId="403"/>
          <ac:graphicFrameMkLst>
            <pc:docMk/>
            <pc:sldMk cId="774207327" sldId="256"/>
            <ac:graphicFrameMk id="8" creationId="{00000000-0000-0000-0000-000000000000}"/>
          </ac:graphicFrameMkLst>
        </pc:graphicFrameChg>
        <pc:graphicFrameChg chg="del modGraphic">
          <ac:chgData name="Katherine Smith" userId="c500e8e0-5e11-4aff-aaf3-780a26415cc6" providerId="ADAL" clId="{EDB9C289-6937-40C5-94AB-01D00EE55495}" dt="2024-07-08T14:30:39.015" v="8" actId="478"/>
          <ac:graphicFrameMkLst>
            <pc:docMk/>
            <pc:sldMk cId="774207327" sldId="256"/>
            <ac:graphicFrameMk id="26" creationId="{00000000-0000-0000-0000-000000000000}"/>
          </ac:graphicFrameMkLst>
        </pc:graphicFrameChg>
        <pc:graphicFrameChg chg="mod modGraphic">
          <ac:chgData name="Katherine Smith" userId="c500e8e0-5e11-4aff-aaf3-780a26415cc6" providerId="ADAL" clId="{EDB9C289-6937-40C5-94AB-01D00EE55495}" dt="2024-07-10T12:01:04.726" v="512" actId="1076"/>
          <ac:graphicFrameMkLst>
            <pc:docMk/>
            <pc:sldMk cId="774207327" sldId="256"/>
            <ac:graphicFrameMk id="27" creationId="{00000000-0000-0000-0000-000000000000}"/>
          </ac:graphicFrameMkLst>
        </pc:graphicFrameChg>
        <pc:graphicFrameChg chg="del modGraphic">
          <ac:chgData name="Katherine Smith" userId="c500e8e0-5e11-4aff-aaf3-780a26415cc6" providerId="ADAL" clId="{EDB9C289-6937-40C5-94AB-01D00EE55495}" dt="2024-07-10T11:59:21.669" v="481" actId="478"/>
          <ac:graphicFrameMkLst>
            <pc:docMk/>
            <pc:sldMk cId="774207327" sldId="256"/>
            <ac:graphicFrameMk id="30" creationId="{00000000-0000-0000-0000-000000000000}"/>
          </ac:graphicFrameMkLst>
        </pc:graphicFrameChg>
        <pc:picChg chg="add mod">
          <ac:chgData name="Katherine Smith" userId="c500e8e0-5e11-4aff-aaf3-780a26415cc6" providerId="ADAL" clId="{EDB9C289-6937-40C5-94AB-01D00EE55495}" dt="2024-07-10T12:01:35.222" v="513" actId="1076"/>
          <ac:picMkLst>
            <pc:docMk/>
            <pc:sldMk cId="774207327" sldId="256"/>
            <ac:picMk id="6" creationId="{26B1722C-7F2A-7119-28EF-A926CB55992F}"/>
          </ac:picMkLst>
        </pc:picChg>
        <pc:picChg chg="add del mod">
          <ac:chgData name="Katherine Smith" userId="c500e8e0-5e11-4aff-aaf3-780a26415cc6" providerId="ADAL" clId="{EDB9C289-6937-40C5-94AB-01D00EE55495}" dt="2024-07-10T12:01:53.986" v="519" actId="478"/>
          <ac:picMkLst>
            <pc:docMk/>
            <pc:sldMk cId="774207327" sldId="256"/>
            <ac:picMk id="7" creationId="{80A5E24F-2485-B981-F9B5-78435B1929D1}"/>
          </ac:picMkLst>
        </pc:picChg>
        <pc:picChg chg="add mod">
          <ac:chgData name="Katherine Smith" userId="c500e8e0-5e11-4aff-aaf3-780a26415cc6" providerId="ADAL" clId="{EDB9C289-6937-40C5-94AB-01D00EE55495}" dt="2024-07-10T12:02:30.599" v="529" actId="14100"/>
          <ac:picMkLst>
            <pc:docMk/>
            <pc:sldMk cId="774207327" sldId="256"/>
            <ac:picMk id="26" creationId="{1FED01FE-E3DD-4103-2A84-45B9D1EFEDEA}"/>
          </ac:picMkLst>
        </pc:picChg>
        <pc:picChg chg="add mod">
          <ac:chgData name="Katherine Smith" userId="c500e8e0-5e11-4aff-aaf3-780a26415cc6" providerId="ADAL" clId="{EDB9C289-6937-40C5-94AB-01D00EE55495}" dt="2024-07-10T12:02:27.728" v="528" actId="14100"/>
          <ac:picMkLst>
            <pc:docMk/>
            <pc:sldMk cId="774207327" sldId="256"/>
            <ac:picMk id="28" creationId="{66E0378A-E6B3-7D0F-D0F1-C32897855123}"/>
          </ac:picMkLst>
        </pc:picChg>
        <pc:picChg chg="del">
          <ac:chgData name="Katherine Smith" userId="c500e8e0-5e11-4aff-aaf3-780a26415cc6" providerId="ADAL" clId="{EDB9C289-6937-40C5-94AB-01D00EE55495}" dt="2024-07-10T11:59:23.660" v="483" actId="478"/>
          <ac:picMkLst>
            <pc:docMk/>
            <pc:sldMk cId="774207327" sldId="256"/>
            <ac:picMk id="29" creationId="{00000000-0000-0000-0000-000000000000}"/>
          </ac:picMkLst>
        </pc:pic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10" creationId="{3AABC738-3BB6-8F4B-B811-D632447913A9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12" creationId="{EFE7F5E4-0EB6-69EE-445D-8B48AC08F9B5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14" creationId="{1BD226BF-7181-101E-BC1A-B80598110819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15" creationId="{F2531B30-91C1-8BAC-F777-516043C227CF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18" creationId="{D6952E15-6484-5B05-C258-ED71D9EC246D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20" creationId="{4FD2934D-50B1-2763-0542-D1D4666846E2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21" creationId="{F041C1FE-5295-B29C-D72D-B1DA90C3E5D9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22" creationId="{BAA42A25-C617-4B83-A37E-0309BF121517}"/>
          </ac:cxnSpMkLst>
        </pc:cxnChg>
        <pc:cxnChg chg="add del mod">
          <ac:chgData name="Katherine Smith" userId="c500e8e0-5e11-4aff-aaf3-780a26415cc6" providerId="ADAL" clId="{EDB9C289-6937-40C5-94AB-01D00EE55495}" dt="2024-07-10T12:01:53.986" v="519" actId="478"/>
          <ac:cxnSpMkLst>
            <pc:docMk/>
            <pc:sldMk cId="774207327" sldId="256"/>
            <ac:cxnSpMk id="25" creationId="{8E882C42-9A54-5239-E654-2D100C8DA6A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6" y="156753"/>
            <a:ext cx="4082811" cy="888276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dirty="0">
                <a:latin typeface="XCCW Joined 14a" panose="03050602040000000000" pitchFamily="66" charset="0"/>
              </a:rPr>
              <a:t>Science: Year 6</a:t>
            </a:r>
            <a:br>
              <a:rPr lang="en-GB" sz="1800" dirty="0">
                <a:latin typeface="XCCW Joined 14a" panose="03050602040000000000" pitchFamily="66" charset="0"/>
              </a:rPr>
            </a:br>
            <a:r>
              <a:rPr lang="en-GB" sz="1800" dirty="0">
                <a:latin typeface="XCCW Joined 14a" panose="03050602040000000000" pitchFamily="66" charset="0"/>
              </a:rPr>
              <a:t>Animals including humans</a:t>
            </a:r>
            <a:br>
              <a:rPr lang="en-GB" sz="1800" dirty="0">
                <a:latin typeface="XCCW Joined 14a" panose="03050602040000000000" pitchFamily="66" charset="0"/>
              </a:rPr>
            </a:br>
            <a:r>
              <a:rPr lang="en-GB" sz="1800" dirty="0">
                <a:latin typeface="XCCW Joined 14a" panose="03050602040000000000" pitchFamily="66" charset="0"/>
              </a:rPr>
              <a:t>Knowledge Organiser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614879"/>
              </p:ext>
            </p:extLst>
          </p:nvPr>
        </p:nvGraphicFramePr>
        <p:xfrm>
          <a:off x="4358256" y="169815"/>
          <a:ext cx="5374725" cy="1699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725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</a:tblGrid>
              <a:tr h="30186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Learning 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Objectives</a:t>
                      </a:r>
                      <a:endParaRPr lang="en-GB" sz="14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292784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identify and name the main parts of the human circulatory system, and describe the functions of the heart, blood vessels and blood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5656307"/>
                  </a:ext>
                </a:extLst>
              </a:tr>
              <a:tr h="305066">
                <a:tc>
                  <a:txBody>
                    <a:bodyPr/>
                    <a:lstStyle/>
                    <a:p>
                      <a:pPr algn="l"/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recognise the impact of diet, exercise, drugs and lifestyle on the way their bodies function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914118"/>
                  </a:ext>
                </a:extLst>
              </a:tr>
              <a:tr h="329516">
                <a:tc>
                  <a:txBody>
                    <a:bodyPr/>
                    <a:lstStyle/>
                    <a:p>
                      <a:pPr algn="l"/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describe the ways in which nutrients and water are transported within animals, including humans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0006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332313"/>
              </p:ext>
            </p:extLst>
          </p:nvPr>
        </p:nvGraphicFramePr>
        <p:xfrm>
          <a:off x="4358256" y="1934587"/>
          <a:ext cx="5374725" cy="475359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04638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  <a:gridCol w="4170087">
                  <a:extLst>
                    <a:ext uri="{9D8B030D-6E8A-4147-A177-3AD203B41FA5}">
                      <a16:colId xmlns:a16="http://schemas.microsoft.com/office/drawing/2014/main" val="4054382195"/>
                    </a:ext>
                  </a:extLst>
                </a:gridCol>
              </a:tblGrid>
              <a:tr h="20419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Vocabulary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28827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Heart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heart pumps blood around your 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914118"/>
                  </a:ext>
                </a:extLst>
              </a:tr>
              <a:tr h="360347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Pulse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Each time the heart beats it can be felt as a pulse in the arteries. Typically, in the wrist and neck.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00067"/>
                  </a:ext>
                </a:extLst>
              </a:tr>
              <a:tr h="21620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Blood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red liquid pumped around the body by the heart. It transports Oxygen, nutrients and water to all the parts of the body.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4008261"/>
                  </a:ext>
                </a:extLst>
              </a:tr>
              <a:tr h="21620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Blood Vessels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narrow tubes which our blood flows through including the arteries, veins and capillaries.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276965"/>
                  </a:ext>
                </a:extLst>
              </a:tr>
              <a:tr h="21620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Lungs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Two organs situated in the ribcage that fill with air when you breathe in. They remove carbon dioxide from blood and add Oxygen.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253331"/>
                  </a:ext>
                </a:extLst>
              </a:tr>
              <a:tr h="28827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Circulatory System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This circulates blood through the body. It consists of the heart, blood and blood vessels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372630"/>
                  </a:ext>
                </a:extLst>
              </a:tr>
              <a:tr h="288278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Diet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sort of food animals or humans regularly eat.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9132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Exercise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Activity that requires physical effort, carried out to sustain or improve health and fitness.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5791951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Drugs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medicine or other substance that has a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chemical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effect in a person’s body.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764946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Lifestyle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way in which a person lives.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8042344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130203B-9575-E4B1-805A-D121E74EE3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353255"/>
              </p:ext>
            </p:extLst>
          </p:nvPr>
        </p:nvGraphicFramePr>
        <p:xfrm>
          <a:off x="201806" y="3542004"/>
          <a:ext cx="1895901" cy="8645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95901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9301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TAPS assessment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44413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Heart rate poses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587DE66-598C-9991-D41A-C9A44933D3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940307"/>
              </p:ext>
            </p:extLst>
          </p:nvPr>
        </p:nvGraphicFramePr>
        <p:xfrm>
          <a:off x="2237860" y="3542003"/>
          <a:ext cx="1895901" cy="15338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95901">
                  <a:extLst>
                    <a:ext uri="{9D8B030D-6E8A-4147-A177-3AD203B41FA5}">
                      <a16:colId xmlns:a16="http://schemas.microsoft.com/office/drawing/2014/main" val="848148630"/>
                    </a:ext>
                  </a:extLst>
                </a:gridCol>
              </a:tblGrid>
              <a:tr h="32014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Class reader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3055773"/>
                  </a:ext>
                </a:extLst>
              </a:tr>
              <a:tr h="121370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45386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FA6A5CD-24A7-1288-7A5D-CF6203958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286131"/>
              </p:ext>
            </p:extLst>
          </p:nvPr>
        </p:nvGraphicFramePr>
        <p:xfrm>
          <a:off x="191103" y="1131781"/>
          <a:ext cx="4093514" cy="232347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93514">
                  <a:extLst>
                    <a:ext uri="{9D8B030D-6E8A-4147-A177-3AD203B41FA5}">
                      <a16:colId xmlns:a16="http://schemas.microsoft.com/office/drawing/2014/main" val="1188991577"/>
                    </a:ext>
                  </a:extLst>
                </a:gridCol>
              </a:tblGrid>
              <a:tr h="38799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should I already know?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92363"/>
                  </a:ext>
                </a:extLst>
              </a:tr>
              <a:tr h="80364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 know the importance for humans of exercise, eating the right amount of different food hygiene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 know that animals including humans need the right types and amount of nutrition. They cannot make their own food, they get nutrition from what they eat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 know the simple functions of the basic parts of the digestive system in humans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 know the different types of teeth in humans and their simple functions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001598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26B1722C-7F2A-7119-28EF-A926CB559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068" y="5257669"/>
            <a:ext cx="1425549" cy="143051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FED01FE-E3DD-4103-2A84-45B9D1EFE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0036" y="5478713"/>
            <a:ext cx="1175393" cy="117539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6E0378A-E6B3-7D0F-D0F1-C328978551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3" y="4673632"/>
            <a:ext cx="1461875" cy="1430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Animalium: Amazon.co.uk: Broom, Jenny ...">
            <a:extLst>
              <a:ext uri="{FF2B5EF4-FFF2-40B4-BE49-F238E27FC236}">
                <a16:creationId xmlns:a16="http://schemas.microsoft.com/office/drawing/2014/main" id="{2AA34492-0D3F-B0AD-7F53-DE60D90AB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046" y="3895078"/>
            <a:ext cx="827528" cy="114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5" ma:contentTypeDescription="Create a new document." ma:contentTypeScope="" ma:versionID="cabbc071119ff7f9512a6555dec2ddc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438009e34d44a6926ce836c7fe42048c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15F7D3-F154-47E3-AB45-1847C46C27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CBC27D-B467-4BE3-A7BC-8DE57D986457}">
  <ds:schemaRefs>
    <ds:schemaRef ds:uri="http://schemas.microsoft.com/office/2006/metadata/properties"/>
    <ds:schemaRef ds:uri="http://schemas.microsoft.com/office/infopath/2007/PartnerControls"/>
    <ds:schemaRef ds:uri="95367e8d-8697-41d5-8e9f-d6f7e97d8204"/>
    <ds:schemaRef ds:uri="e210c5df-0f59-48c0-8c96-74fbe3734267"/>
  </ds:schemaRefs>
</ds:datastoreItem>
</file>

<file path=customXml/itemProps3.xml><?xml version="1.0" encoding="utf-8"?>
<ds:datastoreItem xmlns:ds="http://schemas.openxmlformats.org/officeDocument/2006/customXml" ds:itemID="{9995F117-0A0B-46BA-84DB-AED8CE96BF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367e8d-8697-41d5-8e9f-d6f7e97d8204"/>
    <ds:schemaRef ds:uri="e210c5df-0f59-48c0-8c96-74fbe37342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340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14a</vt:lpstr>
      <vt:lpstr>Office Theme</vt:lpstr>
      <vt:lpstr>Science: Year 6 Animals including humans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Katherine Smith</cp:lastModifiedBy>
  <cp:revision>89</cp:revision>
  <cp:lastPrinted>2021-06-24T13:53:31Z</cp:lastPrinted>
  <dcterms:created xsi:type="dcterms:W3CDTF">2021-05-07T10:07:33Z</dcterms:created>
  <dcterms:modified xsi:type="dcterms:W3CDTF">2024-10-16T06:50:49Z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636400</vt:r8>
  </property>
  <property fmtid="{D5CDD505-2E9C-101B-9397-08002B2CF9AE}" pid="4" name="MediaServiceImageTags">
    <vt:lpwstr/>
  </property>
</Properties>
</file>