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B0B0"/>
    <a:srgbClr val="AE7ED0"/>
    <a:srgbClr val="E5D4F0"/>
    <a:srgbClr val="F1D7D7"/>
    <a:srgbClr val="F6C021"/>
    <a:srgbClr val="4DBB72"/>
    <a:srgbClr val="4C8CCA"/>
    <a:srgbClr val="FEF300"/>
    <a:srgbClr val="EF633D"/>
    <a:srgbClr val="85D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leigh Esch" userId="2d454cd2-3380-497a-be5a-05240f0dbd2f" providerId="ADAL" clId="{25624A06-42FA-43EA-B982-AEFCD85F96C9}"/>
    <pc:docChg chg="modSld">
      <pc:chgData name="Kayleigh Esch" userId="2d454cd2-3380-497a-be5a-05240f0dbd2f" providerId="ADAL" clId="{25624A06-42FA-43EA-B982-AEFCD85F96C9}" dt="2026-05-12T13:23:34.052" v="0" actId="14734"/>
      <pc:docMkLst>
        <pc:docMk/>
      </pc:docMkLst>
      <pc:sldChg chg="modSp mod">
        <pc:chgData name="Kayleigh Esch" userId="2d454cd2-3380-497a-be5a-05240f0dbd2f" providerId="ADAL" clId="{25624A06-42FA-43EA-B982-AEFCD85F96C9}" dt="2026-05-12T13:23:34.052" v="0" actId="14734"/>
        <pc:sldMkLst>
          <pc:docMk/>
          <pc:sldMk cId="774207327" sldId="256"/>
        </pc:sldMkLst>
        <pc:graphicFrameChg chg="modGraphic">
          <ac:chgData name="Kayleigh Esch" userId="2d454cd2-3380-497a-be5a-05240f0dbd2f" providerId="ADAL" clId="{25624A06-42FA-43EA-B982-AEFCD85F96C9}" dt="2026-05-12T13:23:34.052" v="0" actId="14734"/>
          <ac:graphicFrameMkLst>
            <pc:docMk/>
            <pc:sldMk cId="774207327" sldId="256"/>
            <ac:graphicFrameMk id="10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7" y="156753"/>
            <a:ext cx="4612242" cy="625630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600" b="1">
                <a:latin typeface="Comic Sans MS" panose="030F0702030302020204" pitchFamily="66" charset="0"/>
              </a:rPr>
              <a:t>Year 3 Geography Knowledge Organiser </a:t>
            </a:r>
            <a:br>
              <a:rPr lang="en-GB" sz="1600" b="1">
                <a:latin typeface="Comic Sans MS" panose="030F0702030302020204" pitchFamily="66" charset="0"/>
              </a:rPr>
            </a:br>
            <a:r>
              <a:rPr lang="en-GB" sz="1600" b="1">
                <a:latin typeface="Comic Sans MS" panose="030F0702030302020204" pitchFamily="66" charset="0"/>
              </a:rPr>
              <a:t>– Earthquakes and Volcanoes.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130140"/>
              </p:ext>
            </p:extLst>
          </p:nvPr>
        </p:nvGraphicFramePr>
        <p:xfrm>
          <a:off x="4908884" y="170520"/>
          <a:ext cx="4751295" cy="1366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1295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307741">
                <a:tc>
                  <a:txBody>
                    <a:bodyPr/>
                    <a:lstStyle/>
                    <a:p>
                      <a:r>
                        <a:rPr lang="en-GB" sz="1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Learning Objectives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1518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identify the Ring of Fire on a map and some continents and countries within 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7949504"/>
                  </a:ext>
                </a:extLst>
              </a:tr>
              <a:tr h="1518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describe and understand how earthquakes occur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1518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describe and understand how volcanoes occur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0419495"/>
                  </a:ext>
                </a:extLst>
              </a:tr>
              <a:tr h="1518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explain the significance of tectonic plates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972903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509019"/>
              </p:ext>
            </p:extLst>
          </p:nvPr>
        </p:nvGraphicFramePr>
        <p:xfrm>
          <a:off x="201807" y="850623"/>
          <a:ext cx="4612242" cy="28117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612242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188309"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Facts and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An Earthquake is the shaking</a:t>
                      </a: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and vibration of the Earth’s crust due to movement of the Earth’s plates (tectonic plates). Earthquakes can happen along any type of plate boundary.</a:t>
                      </a:r>
                      <a:endParaRPr lang="en-GB" sz="9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Volcanoes</a:t>
                      </a: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are formed by: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Magma rises through cracks or weaknesses in the Earth’s crust.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Pressure builds up inside the Earth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When this pressure is released, e.g. as a result of plate movement, magma explodes to the surface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lava from the eruptions cools to form new crust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Over time, after several eruptions, the rock builds up and a volcano forms.</a:t>
                      </a:r>
                      <a:endParaRPr lang="en-GB" sz="9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4761859"/>
                  </a:ext>
                </a:extLst>
              </a:tr>
              <a:tr h="292925">
                <a:tc>
                  <a:txBody>
                    <a:bodyPr/>
                    <a:lstStyle/>
                    <a:p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There are three types of plate boundaries: convergent, divergent and transform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92925">
                <a:tc>
                  <a:txBody>
                    <a:bodyPr/>
                    <a:lstStyle/>
                    <a:p>
                      <a:r>
                        <a:rPr lang="en-US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90% of all earthquakes occur along the Ring of Fire and 75% of all active volcanoes are located around the ring</a:t>
                      </a:r>
                      <a:endParaRPr lang="en-GB" sz="900" baseline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800781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218652"/>
              </p:ext>
            </p:extLst>
          </p:nvPr>
        </p:nvGraphicFramePr>
        <p:xfrm>
          <a:off x="201807" y="3895855"/>
          <a:ext cx="4612245" cy="116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2245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24171">
                <a:tc>
                  <a:txBody>
                    <a:bodyPr/>
                    <a:lstStyle/>
                    <a:p>
                      <a:r>
                        <a:rPr lang="en-GB" sz="1050" b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7E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88007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is a volcano? How are they formed?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are earthquakes? How are they formed?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is the Ring of Fire?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is the Earth’s crust?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are the plate boundaries?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How are earthquakes measured?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812150"/>
              </p:ext>
            </p:extLst>
          </p:nvPr>
        </p:nvGraphicFramePr>
        <p:xfrm>
          <a:off x="4908883" y="1916810"/>
          <a:ext cx="4751296" cy="461275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358567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  <a:gridCol w="3392729">
                  <a:extLst>
                    <a:ext uri="{9D8B030D-6E8A-4147-A177-3AD203B41FA5}">
                      <a16:colId xmlns:a16="http://schemas.microsoft.com/office/drawing/2014/main" val="1331955835"/>
                    </a:ext>
                  </a:extLst>
                </a:gridCol>
              </a:tblGrid>
              <a:tr h="264491">
                <a:tc gridSpan="2"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Volcano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An opening or rupture in the Earth’s crust through which lava,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ash and gases can escape.</a:t>
                      </a:r>
                      <a:endParaRPr lang="en-GB" sz="8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616579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Magma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 molten substance</a:t>
                      </a:r>
                      <a:r>
                        <a:rPr lang="en-GB" sz="8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beneath the Earth’s crust.</a:t>
                      </a:r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24796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Earthquake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 violent movement of parts of the Earth’s surface.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Mountain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An elevated part of the Earth, typically with steep sides.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Fault line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 long</a:t>
                      </a:r>
                      <a:r>
                        <a:rPr lang="en-GB" sz="8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crack in the Earth’s surface.</a:t>
                      </a:r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2494767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Tectonic plate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Huge pieces of the Earth’s surface.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6374961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0109728"/>
                  </a:ext>
                </a:extLst>
              </a:tr>
              <a:tr h="25025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Lava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Molten rock flowing from a volcano.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5564024"/>
                  </a:ext>
                </a:extLst>
              </a:tr>
              <a:tr h="247961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Crate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mouth of a volcano.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7485945"/>
                  </a:ext>
                </a:extLst>
              </a:tr>
              <a:tr h="346502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eruption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When</a:t>
                      </a:r>
                      <a:r>
                        <a:rPr lang="en-GB" sz="8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 volcano shoots out lava.</a:t>
                      </a:r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3046043"/>
                  </a:ext>
                </a:extLst>
              </a:tr>
              <a:tr h="346502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epicentre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point on the Earth’s surface</a:t>
                      </a:r>
                      <a:r>
                        <a:rPr lang="en-GB" sz="8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at the centre of an Earthquake.</a:t>
                      </a:r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8989986"/>
                  </a:ext>
                </a:extLst>
              </a:tr>
              <a:tr h="346502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mantle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Under the crust is the mantle forming about half of the Earth.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7318989"/>
                  </a:ext>
                </a:extLst>
              </a:tr>
              <a:tr h="346502">
                <a:tc>
                  <a:txBody>
                    <a:bodyPr/>
                    <a:lstStyle/>
                    <a:p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Earth’s crust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surface layer</a:t>
                      </a:r>
                      <a:r>
                        <a:rPr lang="en-GB" sz="800" baseline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covering our planet.</a:t>
                      </a:r>
                      <a:endParaRPr lang="en-GB" sz="80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61106"/>
                  </a:ext>
                </a:extLst>
              </a:tr>
              <a:tr h="346502"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core is at the centre of the Earth. There is a solid inner core and outer liquid core of molten metal.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5119703"/>
                  </a:ext>
                </a:extLst>
              </a:tr>
            </a:tbl>
          </a:graphicData>
        </a:graphic>
      </p:graphicFrame>
      <p:pic>
        <p:nvPicPr>
          <p:cNvPr id="1026" name="Picture 2" descr="What is an earthquake? - BBC Bitesiz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09" y="5569487"/>
            <a:ext cx="1957919" cy="110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eography - year 10 - how a volcano is formed Diagram | Quizle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381" y="5613346"/>
            <a:ext cx="1290048" cy="101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7" ma:contentTypeDescription="Create a new document." ma:contentTypeScope="" ma:versionID="9779ab68fe95dc11bfee90b033ce1b2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f2b494099e8e36fe3e5d84baf25dfaea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  <xsd:element ref="ns3:Comme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Comments" ma:index="24" nillable="true" ma:displayName="Comments" ma:format="Dropdown" ma:internalName="Comments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  <Comments xmlns="e210c5df-0f59-48c0-8c96-74fbe373426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FF10ABD-A15C-4918-8969-48EE175B0E3B}"/>
</file>

<file path=customXml/itemProps2.xml><?xml version="1.0" encoding="utf-8"?>
<ds:datastoreItem xmlns:ds="http://schemas.openxmlformats.org/officeDocument/2006/customXml" ds:itemID="{FF7A6A8E-2C7D-4E9D-BDD7-F8AB8446AA2E}">
  <ds:schemaRefs>
    <ds:schemaRef ds:uri="95367e8d-8697-41d5-8e9f-d6f7e97d8204"/>
    <ds:schemaRef ds:uri="e210c5df-0f59-48c0-8c96-74fbe373426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54C2D16-6BA0-4F6A-AEEA-13FA702B02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394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XCCW Joined 14a</vt:lpstr>
      <vt:lpstr>Office Theme</vt:lpstr>
      <vt:lpstr>Year 3 Geography Knowledge Organiser  – Earthquakes and Volcanoes.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lastModifiedBy>Kayleigh Esch</cp:lastModifiedBy>
  <cp:revision>1</cp:revision>
  <dcterms:created xsi:type="dcterms:W3CDTF">2021-05-07T10:07:33Z</dcterms:created>
  <dcterms:modified xsi:type="dcterms:W3CDTF">2026-05-12T13:23:42Z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1284600</vt:r8>
  </property>
  <property fmtid="{D5CDD505-2E9C-101B-9397-08002B2CF9AE}" pid="4" name="MediaServiceImageTags">
    <vt:lpwstr/>
  </property>
</Properties>
</file>